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</p:sldIdLst>
  <p:sldSz cx="6858000" cy="9906000"/>
  <p:notesSz cx="6669087" cy="9926637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&lt;верхний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658A8415-341D-40BD-AD56-1766CEDD1EDD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ldImg"/>
          </p:nvPr>
        </p:nvSpPr>
        <p:spPr>
          <a:xfrm>
            <a:off x="2174760" y="1241280"/>
            <a:ext cx="2317320" cy="3347640"/>
          </a:xfrm>
          <a:prstGeom prst="rect">
            <a:avLst/>
          </a:prstGeom>
        </p:spPr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66720" y="4777200"/>
            <a:ext cx="5333400" cy="39067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62" name="TextShape 3"/>
          <p:cNvSpPr txBox="1"/>
          <p:nvPr/>
        </p:nvSpPr>
        <p:spPr>
          <a:xfrm>
            <a:off x="3777840" y="9428760"/>
            <a:ext cx="2887920" cy="49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84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42720" y="5318280"/>
            <a:ext cx="617184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42720" y="5318280"/>
            <a:ext cx="301176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505320" y="5318280"/>
            <a:ext cx="301176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198720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429640" y="2317680"/>
            <a:ext cx="198720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516560" y="2317680"/>
            <a:ext cx="198720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42720" y="5318280"/>
            <a:ext cx="198720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429640" y="5318280"/>
            <a:ext cx="198720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516560" y="5318280"/>
            <a:ext cx="198720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3011760" cy="5744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505320" y="2317680"/>
            <a:ext cx="3011760" cy="5744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42720" y="394920"/>
            <a:ext cx="6171840" cy="7667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505320" y="2317680"/>
            <a:ext cx="3011760" cy="5744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42720" y="5318280"/>
            <a:ext cx="301176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3011760" cy="5744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505320" y="5318280"/>
            <a:ext cx="301176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301176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505320" y="2317680"/>
            <a:ext cx="301176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42720" y="5318280"/>
            <a:ext cx="6171840" cy="2739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42720" y="394920"/>
            <a:ext cx="6171840" cy="1653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42720" y="2317680"/>
            <a:ext cx="6171840" cy="5744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slideLayout" Target="../slideLayouts/slideLayout1.xml"/><Relationship Id="rId10" Type="http://schemas.openxmlformats.org/officeDocument/2006/relationships/notesSlide" Target="../notesSlides/notesSlide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3329640" y="198000"/>
            <a:ext cx="3480480" cy="684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3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Приложение</a:t>
            </a:r>
            <a:endParaRPr b="0" lang="ru-RU" sz="13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3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к постановлению Администрации городского округа Фрязино от 06.08.2025  № 712</a:t>
            </a:r>
            <a:endParaRPr b="0" lang="ru-RU" sz="13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211320" y="1020960"/>
            <a:ext cx="6333120" cy="158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3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Схема</a:t>
            </a:r>
            <a:endParaRPr b="0" lang="ru-RU" sz="13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3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ограничения движения с 07.08.2025 до 07.08.2026</a:t>
            </a:r>
            <a:endParaRPr b="0" lang="ru-RU" sz="13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3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b="0" lang="ru-RU" sz="13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на автомобильной дороге – ул. Пионерская</a:t>
            </a:r>
            <a:endParaRPr b="0" lang="ru-RU" sz="1300" spc="-1" strike="noStrike">
              <a:latin typeface="Arial"/>
            </a:endParaRPr>
          </a:p>
        </p:txBody>
      </p:sp>
      <p:sp>
        <p:nvSpPr>
          <p:cNvPr id="46" name="CustomShape 3"/>
          <p:cNvSpPr/>
          <p:nvPr/>
        </p:nvSpPr>
        <p:spPr>
          <a:xfrm>
            <a:off x="931680" y="8200800"/>
            <a:ext cx="276840" cy="1026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7" name="CustomShape 4"/>
          <p:cNvSpPr/>
          <p:nvPr/>
        </p:nvSpPr>
        <p:spPr>
          <a:xfrm>
            <a:off x="1420200" y="8158320"/>
            <a:ext cx="2053440" cy="28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3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Перекрытие дороги</a:t>
            </a:r>
            <a:endParaRPr b="0" lang="ru-RU" sz="1300" spc="-1" strike="noStrike">
              <a:latin typeface="Arial"/>
            </a:endParaRPr>
          </a:p>
        </p:txBody>
      </p:sp>
      <p:sp>
        <p:nvSpPr>
          <p:cNvPr id="48" name="CustomShape 5"/>
          <p:cNvSpPr/>
          <p:nvPr/>
        </p:nvSpPr>
        <p:spPr>
          <a:xfrm>
            <a:off x="780480" y="8751960"/>
            <a:ext cx="55584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ff0000"/>
            </a:solidFill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" name="CustomShape 6"/>
          <p:cNvSpPr/>
          <p:nvPr/>
        </p:nvSpPr>
        <p:spPr>
          <a:xfrm>
            <a:off x="1420200" y="8606520"/>
            <a:ext cx="1835640" cy="28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300" spc="-1" strike="noStrike">
                <a:solidFill>
                  <a:srgbClr val="000000"/>
                </a:solidFill>
                <a:latin typeface="Times New Roman"/>
                <a:ea typeface="DejaVu Sans"/>
              </a:rPr>
              <a:t>Маршрут объезда</a:t>
            </a:r>
            <a:endParaRPr b="0" lang="ru-RU" sz="1300" spc="-1" strike="noStrike">
              <a:latin typeface="Arial"/>
            </a:endParaRPr>
          </a:p>
        </p:txBody>
      </p:sp>
      <p:sp>
        <p:nvSpPr>
          <p:cNvPr id="50" name="CustomShape 7"/>
          <p:cNvSpPr/>
          <p:nvPr/>
        </p:nvSpPr>
        <p:spPr>
          <a:xfrm>
            <a:off x="6024960" y="9285840"/>
            <a:ext cx="626760" cy="30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1" name="Рисунок 1" descr=""/>
          <p:cNvPicPr/>
          <p:nvPr/>
        </p:nvPicPr>
        <p:blipFill>
          <a:blip r:embed="rId1"/>
          <a:stretch/>
        </p:blipFill>
        <p:spPr>
          <a:xfrm>
            <a:off x="279720" y="2728800"/>
            <a:ext cx="6387840" cy="4825800"/>
          </a:xfrm>
          <a:prstGeom prst="rect">
            <a:avLst/>
          </a:prstGeom>
          <a:ln w="0">
            <a:noFill/>
          </a:ln>
        </p:spPr>
      </p:pic>
      <p:sp>
        <p:nvSpPr>
          <p:cNvPr id="52" name="CustomShape 8"/>
          <p:cNvSpPr/>
          <p:nvPr/>
        </p:nvSpPr>
        <p:spPr>
          <a:xfrm>
            <a:off x="3959280" y="6255720"/>
            <a:ext cx="276840" cy="1026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3" name="Рисунок 7" descr=""/>
          <p:cNvPicPr/>
          <p:nvPr/>
        </p:nvPicPr>
        <p:blipFill>
          <a:blip r:embed="rId2"/>
          <a:stretch/>
        </p:blipFill>
        <p:spPr>
          <a:xfrm>
            <a:off x="3981960" y="5742720"/>
            <a:ext cx="304560" cy="127800"/>
          </a:xfrm>
          <a:prstGeom prst="rect">
            <a:avLst/>
          </a:prstGeom>
          <a:ln w="0">
            <a:noFill/>
          </a:ln>
        </p:spPr>
      </p:pic>
      <p:pic>
        <p:nvPicPr>
          <p:cNvPr id="54" name="Рисунок 8" descr=""/>
          <p:cNvPicPr/>
          <p:nvPr/>
        </p:nvPicPr>
        <p:blipFill>
          <a:blip r:embed="rId3"/>
          <a:stretch/>
        </p:blipFill>
        <p:spPr>
          <a:xfrm>
            <a:off x="3907080" y="5493960"/>
            <a:ext cx="187920" cy="168480"/>
          </a:xfrm>
          <a:prstGeom prst="rect">
            <a:avLst/>
          </a:prstGeom>
          <a:ln w="0">
            <a:noFill/>
          </a:ln>
        </p:spPr>
      </p:pic>
      <p:pic>
        <p:nvPicPr>
          <p:cNvPr id="55" name="Рисунок 9" descr=""/>
          <p:cNvPicPr/>
          <p:nvPr/>
        </p:nvPicPr>
        <p:blipFill>
          <a:blip r:embed="rId4"/>
          <a:stretch/>
        </p:blipFill>
        <p:spPr>
          <a:xfrm>
            <a:off x="4097880" y="6437520"/>
            <a:ext cx="188640" cy="170280"/>
          </a:xfrm>
          <a:prstGeom prst="rect">
            <a:avLst/>
          </a:prstGeom>
          <a:ln w="0">
            <a:noFill/>
          </a:ln>
        </p:spPr>
      </p:pic>
      <p:pic>
        <p:nvPicPr>
          <p:cNvPr id="56" name="Рисунок 6" descr=""/>
          <p:cNvPicPr/>
          <p:nvPr/>
        </p:nvPicPr>
        <p:blipFill>
          <a:blip r:embed="rId5"/>
          <a:stretch/>
        </p:blipFill>
        <p:spPr>
          <a:xfrm>
            <a:off x="5857200" y="4875120"/>
            <a:ext cx="389520" cy="1380240"/>
          </a:xfrm>
          <a:prstGeom prst="rect">
            <a:avLst/>
          </a:prstGeom>
          <a:ln w="0">
            <a:noFill/>
          </a:ln>
        </p:spPr>
      </p:pic>
      <p:pic>
        <p:nvPicPr>
          <p:cNvPr id="57" name="Рисунок 24" descr=""/>
          <p:cNvPicPr/>
          <p:nvPr/>
        </p:nvPicPr>
        <p:blipFill>
          <a:blip r:embed="rId6"/>
          <a:stretch/>
        </p:blipFill>
        <p:spPr>
          <a:xfrm>
            <a:off x="3378240" y="3495240"/>
            <a:ext cx="1974960" cy="389880"/>
          </a:xfrm>
          <a:prstGeom prst="rect">
            <a:avLst/>
          </a:prstGeom>
          <a:ln w="0">
            <a:noFill/>
          </a:ln>
        </p:spPr>
      </p:pic>
      <p:pic>
        <p:nvPicPr>
          <p:cNvPr id="58" name="Рисунок 18" descr=""/>
          <p:cNvPicPr/>
          <p:nvPr/>
        </p:nvPicPr>
        <p:blipFill>
          <a:blip r:embed="rId7"/>
          <a:stretch/>
        </p:blipFill>
        <p:spPr>
          <a:xfrm>
            <a:off x="2881080" y="7051320"/>
            <a:ext cx="1974960" cy="389880"/>
          </a:xfrm>
          <a:prstGeom prst="rect">
            <a:avLst/>
          </a:prstGeom>
          <a:ln w="0">
            <a:noFill/>
          </a:ln>
        </p:spPr>
      </p:pic>
      <p:pic>
        <p:nvPicPr>
          <p:cNvPr id="59" name="Рисунок 19" descr=""/>
          <p:cNvPicPr/>
          <p:nvPr/>
        </p:nvPicPr>
        <p:blipFill>
          <a:blip r:embed="rId8"/>
          <a:stretch/>
        </p:blipFill>
        <p:spPr>
          <a:xfrm>
            <a:off x="1148760" y="3945960"/>
            <a:ext cx="389520" cy="1380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Application>LibreOffice/7.0.1.2$Windows_x86 LibreOffice_project/7cbcfc562f6eb6708b5ff7d7397325de9e764452</Application>
  <Words>217</Words>
  <Paragraphs>15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2025-08-06T15:00:38Z</dcterms:created>
  <dc:creator>Гришаков</dc:creator>
  <dc:description/>
  <dc:language>ru-RU</dc:language>
  <cp:lastModifiedBy/>
  <cp:lastPrinted>2025-08-06T14:45:00Z</cp:lastPrinted>
  <dcterms:modified xsi:type="dcterms:W3CDTF">2025-08-06T18:07:44Z</dcterms:modified>
  <cp:revision>19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ICV">
    <vt:lpwstr>82E33B5169C24C26ADA59F964376FD09_13</vt:lpwstr>
  </property>
  <property fmtid="{D5CDD505-2E9C-101B-9397-08002B2CF9AE}" pid="6" name="KSOProductBuildVer">
    <vt:lpwstr>1049-12.2.0.21931</vt:lpwstr>
  </property>
  <property fmtid="{D5CDD505-2E9C-101B-9397-08002B2CF9AE}" pid="7" name="LinksUpToDate">
    <vt:bool>0</vt:bool>
  </property>
  <property fmtid="{D5CDD505-2E9C-101B-9397-08002B2CF9AE}" pid="8" name="MMClips">
    <vt:i4>0</vt:i4>
  </property>
  <property fmtid="{D5CDD505-2E9C-101B-9397-08002B2CF9AE}" pid="9" name="Notes">
    <vt:i4>1</vt:i4>
  </property>
  <property fmtid="{D5CDD505-2E9C-101B-9397-08002B2CF9AE}" pid="10" name="PresentationFormat">
    <vt:lpwstr>Лист A4 (210x297 мм)</vt:lpwstr>
  </property>
  <property fmtid="{D5CDD505-2E9C-101B-9397-08002B2CF9AE}" pid="11" name="ScaleCrop">
    <vt:bool>0</vt:bool>
  </property>
  <property fmtid="{D5CDD505-2E9C-101B-9397-08002B2CF9AE}" pid="12" name="ShareDoc">
    <vt:bool>0</vt:bool>
  </property>
  <property fmtid="{D5CDD505-2E9C-101B-9397-08002B2CF9AE}" pid="13" name="Slides">
    <vt:i4>1</vt:i4>
  </property>
</Properties>
</file>